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20"/>
  </p:notesMasterIdLst>
  <p:sldIdLst>
    <p:sldId id="256" r:id="rId5"/>
    <p:sldId id="258" r:id="rId6"/>
    <p:sldId id="260" r:id="rId7"/>
    <p:sldId id="262" r:id="rId8"/>
    <p:sldId id="263" r:id="rId9"/>
    <p:sldId id="264" r:id="rId10"/>
    <p:sldId id="265" r:id="rId11"/>
    <p:sldId id="271" r:id="rId12"/>
    <p:sldId id="270" r:id="rId13"/>
    <p:sldId id="266" r:id="rId14"/>
    <p:sldId id="273" r:id="rId15"/>
    <p:sldId id="274" r:id="rId16"/>
    <p:sldId id="267" r:id="rId17"/>
    <p:sldId id="268" r:id="rId18"/>
    <p:sldId id="277" r:id="rId19"/>
  </p:sldIdLst>
  <p:sldSz cx="9144000" cy="5143500" type="screen16x9"/>
  <p:notesSz cx="6858000" cy="9144000"/>
  <p:embeddedFontLst>
    <p:embeddedFont>
      <p:font typeface="Inria Sans Light" pitchFamily="2" charset="77"/>
      <p:regular r:id="rId21"/>
      <p:bold r:id="rId22"/>
      <p:italic r:id="rId23"/>
      <p:boldItalic r:id="rId24"/>
    </p:embeddedFont>
    <p:embeddedFont>
      <p:font typeface="Saira SemiCondensed Medium" pitchFamily="2" charset="77"/>
      <p:regular r:id="rId25"/>
      <p:bold r:id="rId26"/>
      <p:boldItalic r:id="rId27"/>
    </p:embeddedFont>
    <p:embeddedFont>
      <p:font typeface="Titillium Web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0"/>
  </p:normalViewPr>
  <p:slideViewPr>
    <p:cSldViewPr snapToGrid="0">
      <p:cViewPr varScale="1">
        <p:scale>
          <a:sx n="159" d="100"/>
          <a:sy n="159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yer, Liam Frederick" userId="S::lfg5289@psu.edu::45348dc7-3a6a-4a54-b98d-87021b42e942" providerId="AD" clId="Web-{77D41BE5-4B09-7464-B896-09B5158A66E2}"/>
    <pc:docChg chg="addSld modSld sldOrd">
      <pc:chgData name="Geyer, Liam Frederick" userId="S::lfg5289@psu.edu::45348dc7-3a6a-4a54-b98d-87021b42e942" providerId="AD" clId="Web-{77D41BE5-4B09-7464-B896-09B5158A66E2}" dt="2023-09-11T21:23:12.131" v="187" actId="20577"/>
      <pc:docMkLst>
        <pc:docMk/>
      </pc:docMkLst>
      <pc:sldChg chg="modSp">
        <pc:chgData name="Geyer, Liam Frederick" userId="S::lfg5289@psu.edu::45348dc7-3a6a-4a54-b98d-87021b42e942" providerId="AD" clId="Web-{77D41BE5-4B09-7464-B896-09B5158A66E2}" dt="2023-09-11T21:12:12.730" v="104" actId="20577"/>
        <pc:sldMkLst>
          <pc:docMk/>
          <pc:sldMk cId="0" sldId="258"/>
        </pc:sldMkLst>
        <pc:spChg chg="mod">
          <ac:chgData name="Geyer, Liam Frederick" userId="S::lfg5289@psu.edu::45348dc7-3a6a-4a54-b98d-87021b42e942" providerId="AD" clId="Web-{77D41BE5-4B09-7464-B896-09B5158A66E2}" dt="2023-09-11T21:12:12.730" v="104" actId="20577"/>
          <ac:spMkLst>
            <pc:docMk/>
            <pc:sldMk cId="0" sldId="258"/>
            <ac:spMk id="231" creationId="{00000000-0000-0000-0000-000000000000}"/>
          </ac:spMkLst>
        </pc:spChg>
      </pc:sldChg>
      <pc:sldChg chg="modSp">
        <pc:chgData name="Geyer, Liam Frederick" userId="S::lfg5289@psu.edu::45348dc7-3a6a-4a54-b98d-87021b42e942" providerId="AD" clId="Web-{77D41BE5-4B09-7464-B896-09B5158A66E2}" dt="2023-09-11T21:02:42.897" v="63" actId="20577"/>
        <pc:sldMkLst>
          <pc:docMk/>
          <pc:sldMk cId="591076392" sldId="264"/>
        </pc:sldMkLst>
        <pc:spChg chg="mod">
          <ac:chgData name="Geyer, Liam Frederick" userId="S::lfg5289@psu.edu::45348dc7-3a6a-4a54-b98d-87021b42e942" providerId="AD" clId="Web-{77D41BE5-4B09-7464-B896-09B5158A66E2}" dt="2023-09-11T21:02:42.897" v="63" actId="20577"/>
          <ac:spMkLst>
            <pc:docMk/>
            <pc:sldMk cId="591076392" sldId="264"/>
            <ac:spMk id="3" creationId="{19584656-976A-E897-9711-68D231A8F6E8}"/>
          </ac:spMkLst>
        </pc:spChg>
      </pc:sldChg>
      <pc:sldChg chg="addSp modSp">
        <pc:chgData name="Geyer, Liam Frederick" userId="S::lfg5289@psu.edu::45348dc7-3a6a-4a54-b98d-87021b42e942" providerId="AD" clId="Web-{77D41BE5-4B09-7464-B896-09B5158A66E2}" dt="2023-09-11T21:12:37.185" v="108" actId="1076"/>
        <pc:sldMkLst>
          <pc:docMk/>
          <pc:sldMk cId="3003768630" sldId="265"/>
        </pc:sldMkLst>
        <pc:picChg chg="add mod">
          <ac:chgData name="Geyer, Liam Frederick" userId="S::lfg5289@psu.edu::45348dc7-3a6a-4a54-b98d-87021b42e942" providerId="AD" clId="Web-{77D41BE5-4B09-7464-B896-09B5158A66E2}" dt="2023-09-11T21:12:34.966" v="107" actId="1076"/>
          <ac:picMkLst>
            <pc:docMk/>
            <pc:sldMk cId="3003768630" sldId="265"/>
            <ac:picMk id="4" creationId="{F99B7FF1-0C4A-7562-4A23-FE03CA5074E8}"/>
          </ac:picMkLst>
        </pc:picChg>
        <pc:picChg chg="mod">
          <ac:chgData name="Geyer, Liam Frederick" userId="S::lfg5289@psu.edu::45348dc7-3a6a-4a54-b98d-87021b42e942" providerId="AD" clId="Web-{77D41BE5-4B09-7464-B896-09B5158A66E2}" dt="2023-09-11T21:12:37.185" v="108" actId="1076"/>
          <ac:picMkLst>
            <pc:docMk/>
            <pc:sldMk cId="3003768630" sldId="265"/>
            <ac:picMk id="5" creationId="{542894CB-2607-CAE2-A572-45DF332AD075}"/>
          </ac:picMkLst>
        </pc:picChg>
      </pc:sldChg>
      <pc:sldChg chg="addSp modSp new ord">
        <pc:chgData name="Geyer, Liam Frederick" userId="S::lfg5289@psu.edu::45348dc7-3a6a-4a54-b98d-87021b42e942" providerId="AD" clId="Web-{77D41BE5-4B09-7464-B896-09B5158A66E2}" dt="2023-09-11T21:12:22.387" v="105"/>
        <pc:sldMkLst>
          <pc:docMk/>
          <pc:sldMk cId="2867661924" sldId="270"/>
        </pc:sldMkLst>
        <pc:spChg chg="mod">
          <ac:chgData name="Geyer, Liam Frederick" userId="S::lfg5289@psu.edu::45348dc7-3a6a-4a54-b98d-87021b42e942" providerId="AD" clId="Web-{77D41BE5-4B09-7464-B896-09B5158A66E2}" dt="2023-09-11T21:01:15.391" v="13" actId="20577"/>
          <ac:spMkLst>
            <pc:docMk/>
            <pc:sldMk cId="2867661924" sldId="270"/>
            <ac:spMk id="2" creationId="{0C379519-8316-9234-2E67-D5F252DCA9C8}"/>
          </ac:spMkLst>
        </pc:spChg>
        <pc:spChg chg="mod">
          <ac:chgData name="Geyer, Liam Frederick" userId="S::lfg5289@psu.edu::45348dc7-3a6a-4a54-b98d-87021b42e942" providerId="AD" clId="Web-{77D41BE5-4B09-7464-B896-09B5158A66E2}" dt="2023-09-11T21:02:26.802" v="58" actId="20577"/>
          <ac:spMkLst>
            <pc:docMk/>
            <pc:sldMk cId="2867661924" sldId="270"/>
            <ac:spMk id="3" creationId="{147F07FB-F726-860C-3B24-1678D2CC1F2C}"/>
          </ac:spMkLst>
        </pc:spChg>
        <pc:picChg chg="add mod">
          <ac:chgData name="Geyer, Liam Frederick" userId="S::lfg5289@psu.edu::45348dc7-3a6a-4a54-b98d-87021b42e942" providerId="AD" clId="Web-{77D41BE5-4B09-7464-B896-09B5158A66E2}" dt="2023-09-11T21:02:37.428" v="60" actId="1076"/>
          <ac:picMkLst>
            <pc:docMk/>
            <pc:sldMk cId="2867661924" sldId="270"/>
            <ac:picMk id="4" creationId="{01461E4C-4D7F-8EC8-2A54-A14378FDAA6D}"/>
          </ac:picMkLst>
        </pc:picChg>
      </pc:sldChg>
      <pc:sldChg chg="addSp delSp modSp new">
        <pc:chgData name="Geyer, Liam Frederick" userId="S::lfg5289@psu.edu::45348dc7-3a6a-4a54-b98d-87021b42e942" providerId="AD" clId="Web-{77D41BE5-4B09-7464-B896-09B5158A66E2}" dt="2023-09-11T21:14:06.815" v="133"/>
        <pc:sldMkLst>
          <pc:docMk/>
          <pc:sldMk cId="900727689" sldId="271"/>
        </pc:sldMkLst>
        <pc:spChg chg="mod">
          <ac:chgData name="Geyer, Liam Frederick" userId="S::lfg5289@psu.edu::45348dc7-3a6a-4a54-b98d-87021b42e942" providerId="AD" clId="Web-{77D41BE5-4B09-7464-B896-09B5158A66E2}" dt="2023-09-11T21:13:42.595" v="125" actId="20577"/>
          <ac:spMkLst>
            <pc:docMk/>
            <pc:sldMk cId="900727689" sldId="271"/>
            <ac:spMk id="2" creationId="{1751C4F3-BA92-3122-8FFD-2AA8F2F64E78}"/>
          </ac:spMkLst>
        </pc:spChg>
        <pc:spChg chg="del">
          <ac:chgData name="Geyer, Liam Frederick" userId="S::lfg5289@psu.edu::45348dc7-3a6a-4a54-b98d-87021b42e942" providerId="AD" clId="Web-{77D41BE5-4B09-7464-B896-09B5158A66E2}" dt="2023-09-11T21:14:06.815" v="133"/>
          <ac:spMkLst>
            <pc:docMk/>
            <pc:sldMk cId="900727689" sldId="271"/>
            <ac:spMk id="3" creationId="{4CB0F435-FB9D-1487-A525-8D28749919E6}"/>
          </ac:spMkLst>
        </pc:spChg>
        <pc:picChg chg="add mod">
          <ac:chgData name="Geyer, Liam Frederick" userId="S::lfg5289@psu.edu::45348dc7-3a6a-4a54-b98d-87021b42e942" providerId="AD" clId="Web-{77D41BE5-4B09-7464-B896-09B5158A66E2}" dt="2023-09-11T21:14:04.534" v="132" actId="1076"/>
          <ac:picMkLst>
            <pc:docMk/>
            <pc:sldMk cId="900727689" sldId="271"/>
            <ac:picMk id="4" creationId="{A2289107-5996-B052-41FF-E18EAA937668}"/>
          </ac:picMkLst>
        </pc:picChg>
      </pc:sldChg>
      <pc:sldChg chg="modSp add">
        <pc:chgData name="Geyer, Liam Frederick" userId="S::lfg5289@psu.edu::45348dc7-3a6a-4a54-b98d-87021b42e942" providerId="AD" clId="Web-{77D41BE5-4B09-7464-B896-09B5158A66E2}" dt="2023-09-11T21:23:12.131" v="187" actId="20577"/>
        <pc:sldMkLst>
          <pc:docMk/>
          <pc:sldMk cId="3415005159" sldId="272"/>
        </pc:sldMkLst>
        <pc:spChg chg="mod">
          <ac:chgData name="Geyer, Liam Frederick" userId="S::lfg5289@psu.edu::45348dc7-3a6a-4a54-b98d-87021b42e942" providerId="AD" clId="Web-{77D41BE5-4B09-7464-B896-09B5158A66E2}" dt="2023-09-11T21:23:12.131" v="187" actId="20577"/>
          <ac:spMkLst>
            <pc:docMk/>
            <pc:sldMk cId="3415005159" sldId="272"/>
            <ac:spMk id="3" creationId="{CFC6442C-736C-892C-B451-7C8FF072CCDA}"/>
          </ac:spMkLst>
        </pc:spChg>
      </pc:sldChg>
    </pc:docChg>
  </pc:docChgLst>
  <pc:docChgLst>
    <pc:chgData name="Geyer, Liam Frederick" userId="45348dc7-3a6a-4a54-b98d-87021b42e942" providerId="ADAL" clId="{526152B5-EC8C-4FE4-8425-8CA0C79A2F59}"/>
    <pc:docChg chg="addSld modSld">
      <pc:chgData name="Geyer, Liam Frederick" userId="45348dc7-3a6a-4a54-b98d-87021b42e942" providerId="ADAL" clId="{526152B5-EC8C-4FE4-8425-8CA0C79A2F59}" dt="2023-09-18T01:44:08.397" v="74" actId="14100"/>
      <pc:docMkLst>
        <pc:docMk/>
      </pc:docMkLst>
      <pc:sldChg chg="modSp mod">
        <pc:chgData name="Geyer, Liam Frederick" userId="45348dc7-3a6a-4a54-b98d-87021b42e942" providerId="ADAL" clId="{526152B5-EC8C-4FE4-8425-8CA0C79A2F59}" dt="2023-09-18T00:27:22.329" v="4" actId="20577"/>
        <pc:sldMkLst>
          <pc:docMk/>
          <pc:sldMk cId="3415005159" sldId="272"/>
        </pc:sldMkLst>
        <pc:spChg chg="mod">
          <ac:chgData name="Geyer, Liam Frederick" userId="45348dc7-3a6a-4a54-b98d-87021b42e942" providerId="ADAL" clId="{526152B5-EC8C-4FE4-8425-8CA0C79A2F59}" dt="2023-09-18T00:27:22.329" v="4" actId="20577"/>
          <ac:spMkLst>
            <pc:docMk/>
            <pc:sldMk cId="3415005159" sldId="272"/>
            <ac:spMk id="3" creationId="{CFC6442C-736C-892C-B451-7C8FF072CCDA}"/>
          </ac:spMkLst>
        </pc:spChg>
      </pc:sldChg>
      <pc:sldChg chg="addSp modSp new mod">
        <pc:chgData name="Geyer, Liam Frederick" userId="45348dc7-3a6a-4a54-b98d-87021b42e942" providerId="ADAL" clId="{526152B5-EC8C-4FE4-8425-8CA0C79A2F59}" dt="2023-09-18T00:37:58.069" v="21" actId="1076"/>
        <pc:sldMkLst>
          <pc:docMk/>
          <pc:sldMk cId="2572677924" sldId="273"/>
        </pc:sldMkLst>
        <pc:spChg chg="mod">
          <ac:chgData name="Geyer, Liam Frederick" userId="45348dc7-3a6a-4a54-b98d-87021b42e942" providerId="ADAL" clId="{526152B5-EC8C-4FE4-8425-8CA0C79A2F59}" dt="2023-09-18T00:37:33.331" v="18" actId="20577"/>
          <ac:spMkLst>
            <pc:docMk/>
            <pc:sldMk cId="2572677924" sldId="273"/>
            <ac:spMk id="2" creationId="{36F08595-696E-74FE-C1BD-F6068D6B8DA1}"/>
          </ac:spMkLst>
        </pc:spChg>
        <pc:spChg chg="mod">
          <ac:chgData name="Geyer, Liam Frederick" userId="45348dc7-3a6a-4a54-b98d-87021b42e942" providerId="ADAL" clId="{526152B5-EC8C-4FE4-8425-8CA0C79A2F59}" dt="2023-09-18T00:37:58.069" v="21" actId="1076"/>
          <ac:spMkLst>
            <pc:docMk/>
            <pc:sldMk cId="2572677924" sldId="273"/>
            <ac:spMk id="3" creationId="{F2A73E87-22F2-53FC-EEEC-57B713FA7F2B}"/>
          </ac:spMkLst>
        </pc:spChg>
        <pc:picChg chg="add mod">
          <ac:chgData name="Geyer, Liam Frederick" userId="45348dc7-3a6a-4a54-b98d-87021b42e942" providerId="ADAL" clId="{526152B5-EC8C-4FE4-8425-8CA0C79A2F59}" dt="2023-09-18T00:37:58.069" v="21" actId="1076"/>
          <ac:picMkLst>
            <pc:docMk/>
            <pc:sldMk cId="2572677924" sldId="273"/>
            <ac:picMk id="1026" creationId="{3765A672-3583-2F56-D980-5422897D1A3B}"/>
          </ac:picMkLst>
        </pc:picChg>
      </pc:sldChg>
      <pc:sldChg chg="addSp modSp new mod">
        <pc:chgData name="Geyer, Liam Frederick" userId="45348dc7-3a6a-4a54-b98d-87021b42e942" providerId="ADAL" clId="{526152B5-EC8C-4FE4-8425-8CA0C79A2F59}" dt="2023-09-18T01:44:08.397" v="74" actId="14100"/>
        <pc:sldMkLst>
          <pc:docMk/>
          <pc:sldMk cId="197867252" sldId="274"/>
        </pc:sldMkLst>
        <pc:spChg chg="mod">
          <ac:chgData name="Geyer, Liam Frederick" userId="45348dc7-3a6a-4a54-b98d-87021b42e942" providerId="ADAL" clId="{526152B5-EC8C-4FE4-8425-8CA0C79A2F59}" dt="2023-09-18T00:38:13.588" v="69" actId="20577"/>
          <ac:spMkLst>
            <pc:docMk/>
            <pc:sldMk cId="197867252" sldId="274"/>
            <ac:spMk id="2" creationId="{1A2B7320-DFD1-D95C-743D-F94675B81546}"/>
          </ac:spMkLst>
        </pc:spChg>
        <pc:picChg chg="add mod">
          <ac:chgData name="Geyer, Liam Frederick" userId="45348dc7-3a6a-4a54-b98d-87021b42e942" providerId="ADAL" clId="{526152B5-EC8C-4FE4-8425-8CA0C79A2F59}" dt="2023-09-18T01:43:51.451" v="71" actId="1076"/>
          <ac:picMkLst>
            <pc:docMk/>
            <pc:sldMk cId="197867252" sldId="274"/>
            <ac:picMk id="5" creationId="{E9EA6ECE-A1BE-6055-C7FA-0FE814B3FFC8}"/>
          </ac:picMkLst>
        </pc:picChg>
        <pc:picChg chg="add mod">
          <ac:chgData name="Geyer, Liam Frederick" userId="45348dc7-3a6a-4a54-b98d-87021b42e942" providerId="ADAL" clId="{526152B5-EC8C-4FE4-8425-8CA0C79A2F59}" dt="2023-09-18T01:44:08.397" v="74" actId="14100"/>
          <ac:picMkLst>
            <pc:docMk/>
            <pc:sldMk cId="197867252" sldId="274"/>
            <ac:picMk id="7" creationId="{1D7185ED-D9B6-618D-B5F8-6B0B58149C92}"/>
          </ac:picMkLst>
        </pc:picChg>
      </pc:sldChg>
    </pc:docChg>
  </pc:docChgLst>
  <pc:docChgLst>
    <pc:chgData name="Geyer, Liam Frederick" userId="S::lfg5289@psu.edu::45348dc7-3a6a-4a54-b98d-87021b42e942" providerId="AD" clId="Web-{CA64817C-5CAE-610A-492B-3637C8AFF2DB}"/>
    <pc:docChg chg="addSld delSld modSld">
      <pc:chgData name="Geyer, Liam Frederick" userId="S::lfg5289@psu.edu::45348dc7-3a6a-4a54-b98d-87021b42e942" providerId="AD" clId="Web-{CA64817C-5CAE-610A-492B-3637C8AFF2DB}" dt="2023-06-25T18:13:31.140" v="70"/>
      <pc:docMkLst>
        <pc:docMk/>
      </pc:docMkLst>
      <pc:sldChg chg="modSp">
        <pc:chgData name="Geyer, Liam Frederick" userId="S::lfg5289@psu.edu::45348dc7-3a6a-4a54-b98d-87021b42e942" providerId="AD" clId="Web-{CA64817C-5CAE-610A-492B-3637C8AFF2DB}" dt="2023-06-25T18:08:58.709" v="13" actId="20577"/>
        <pc:sldMkLst>
          <pc:docMk/>
          <pc:sldMk cId="0" sldId="256"/>
        </pc:sldMkLst>
        <pc:spChg chg="mod">
          <ac:chgData name="Geyer, Liam Frederick" userId="S::lfg5289@psu.edu::45348dc7-3a6a-4a54-b98d-87021b42e942" providerId="AD" clId="Web-{CA64817C-5CAE-610A-492B-3637C8AFF2DB}" dt="2023-06-25T18:08:58.709" v="13" actId="20577"/>
          <ac:spMkLst>
            <pc:docMk/>
            <pc:sldMk cId="0" sldId="256"/>
            <ac:spMk id="219" creationId="{00000000-0000-0000-0000-000000000000}"/>
          </ac:spMkLst>
        </pc:spChg>
      </pc:sldChg>
      <pc:sldChg chg="modSp">
        <pc:chgData name="Geyer, Liam Frederick" userId="S::lfg5289@psu.edu::45348dc7-3a6a-4a54-b98d-87021b42e942" providerId="AD" clId="Web-{CA64817C-5CAE-610A-492B-3637C8AFF2DB}" dt="2023-06-25T18:09:43.742" v="59" actId="20577"/>
        <pc:sldMkLst>
          <pc:docMk/>
          <pc:sldMk cId="0" sldId="258"/>
        </pc:sldMkLst>
        <pc:spChg chg="mod">
          <ac:chgData name="Geyer, Liam Frederick" userId="S::lfg5289@psu.edu::45348dc7-3a6a-4a54-b98d-87021b42e942" providerId="AD" clId="Web-{CA64817C-5CAE-610A-492B-3637C8AFF2DB}" dt="2023-06-25T18:09:43.742" v="59" actId="20577"/>
          <ac:spMkLst>
            <pc:docMk/>
            <pc:sldMk cId="0" sldId="258"/>
            <ac:spMk id="231" creationId="{00000000-0000-0000-0000-000000000000}"/>
          </ac:spMkLst>
        </pc:spChg>
      </pc:sldChg>
      <pc:sldChg chg="del">
        <pc:chgData name="Geyer, Liam Frederick" userId="S::lfg5289@psu.edu::45348dc7-3a6a-4a54-b98d-87021b42e942" providerId="AD" clId="Web-{CA64817C-5CAE-610A-492B-3637C8AFF2DB}" dt="2023-06-25T18:12:34.419" v="62"/>
        <pc:sldMkLst>
          <pc:docMk/>
          <pc:sldMk cId="0" sldId="259"/>
        </pc:sldMkLst>
      </pc:sldChg>
      <pc:sldChg chg="add del">
        <pc:chgData name="Geyer, Liam Frederick" userId="S::lfg5289@psu.edu::45348dc7-3a6a-4a54-b98d-87021b42e942" providerId="AD" clId="Web-{CA64817C-5CAE-610A-492B-3637C8AFF2DB}" dt="2023-06-25T18:12:31.466" v="61"/>
        <pc:sldMkLst>
          <pc:docMk/>
          <pc:sldMk cId="2946112913" sldId="260"/>
        </pc:sldMkLst>
      </pc:sldChg>
      <pc:sldChg chg="add">
        <pc:chgData name="Geyer, Liam Frederick" userId="S::lfg5289@psu.edu::45348dc7-3a6a-4a54-b98d-87021b42e942" providerId="AD" clId="Web-{CA64817C-5CAE-610A-492B-3637C8AFF2DB}" dt="2023-06-25T18:12:40.482" v="63"/>
        <pc:sldMkLst>
          <pc:docMk/>
          <pc:sldMk cId="482706922" sldId="261"/>
        </pc:sldMkLst>
      </pc:sldChg>
      <pc:sldChg chg="add">
        <pc:chgData name="Geyer, Liam Frederick" userId="S::lfg5289@psu.edu::45348dc7-3a6a-4a54-b98d-87021b42e942" providerId="AD" clId="Web-{CA64817C-5CAE-610A-492B-3637C8AFF2DB}" dt="2023-06-25T18:12:52.545" v="64"/>
        <pc:sldMkLst>
          <pc:docMk/>
          <pc:sldMk cId="1424037698" sldId="262"/>
        </pc:sldMkLst>
      </pc:sldChg>
      <pc:sldChg chg="add">
        <pc:chgData name="Geyer, Liam Frederick" userId="S::lfg5289@psu.edu::45348dc7-3a6a-4a54-b98d-87021b42e942" providerId="AD" clId="Web-{CA64817C-5CAE-610A-492B-3637C8AFF2DB}" dt="2023-06-25T18:12:56.920" v="65"/>
        <pc:sldMkLst>
          <pc:docMk/>
          <pc:sldMk cId="27597334" sldId="263"/>
        </pc:sldMkLst>
      </pc:sldChg>
      <pc:sldChg chg="add">
        <pc:chgData name="Geyer, Liam Frederick" userId="S::lfg5289@psu.edu::45348dc7-3a6a-4a54-b98d-87021b42e942" providerId="AD" clId="Web-{CA64817C-5CAE-610A-492B-3637C8AFF2DB}" dt="2023-06-25T18:13:07.327" v="66"/>
        <pc:sldMkLst>
          <pc:docMk/>
          <pc:sldMk cId="591076392" sldId="264"/>
        </pc:sldMkLst>
      </pc:sldChg>
      <pc:sldChg chg="add">
        <pc:chgData name="Geyer, Liam Frederick" userId="S::lfg5289@psu.edu::45348dc7-3a6a-4a54-b98d-87021b42e942" providerId="AD" clId="Web-{CA64817C-5CAE-610A-492B-3637C8AFF2DB}" dt="2023-06-25T18:13:12.639" v="67"/>
        <pc:sldMkLst>
          <pc:docMk/>
          <pc:sldMk cId="3003768630" sldId="265"/>
        </pc:sldMkLst>
      </pc:sldChg>
      <pc:sldChg chg="add">
        <pc:chgData name="Geyer, Liam Frederick" userId="S::lfg5289@psu.edu::45348dc7-3a6a-4a54-b98d-87021b42e942" providerId="AD" clId="Web-{CA64817C-5CAE-610A-492B-3637C8AFF2DB}" dt="2023-06-25T18:13:18.280" v="68"/>
        <pc:sldMkLst>
          <pc:docMk/>
          <pc:sldMk cId="3121521976" sldId="266"/>
        </pc:sldMkLst>
      </pc:sldChg>
      <pc:sldChg chg="add">
        <pc:chgData name="Geyer, Liam Frederick" userId="S::lfg5289@psu.edu::45348dc7-3a6a-4a54-b98d-87021b42e942" providerId="AD" clId="Web-{CA64817C-5CAE-610A-492B-3637C8AFF2DB}" dt="2023-06-25T18:13:23.702" v="69"/>
        <pc:sldMkLst>
          <pc:docMk/>
          <pc:sldMk cId="3444345869" sldId="267"/>
        </pc:sldMkLst>
      </pc:sldChg>
      <pc:sldChg chg="add">
        <pc:chgData name="Geyer, Liam Frederick" userId="S::lfg5289@psu.edu::45348dc7-3a6a-4a54-b98d-87021b42e942" providerId="AD" clId="Web-{CA64817C-5CAE-610A-492B-3637C8AFF2DB}" dt="2023-06-25T18:13:31.140" v="70"/>
        <pc:sldMkLst>
          <pc:docMk/>
          <pc:sldMk cId="1705957380" sldId="268"/>
        </pc:sldMkLst>
      </pc:sldChg>
    </pc:docChg>
  </pc:docChgLst>
  <pc:docChgLst>
    <pc:chgData name="Fox, Jenna Elizabeth" userId="S::jef5600@psu.edu::9fa38525-ec20-451f-b9c6-051aade207ad" providerId="AD" clId="Web-{34F43525-64A0-F03F-42CF-5597BA3CC80B}"/>
    <pc:docChg chg="addSld">
      <pc:chgData name="Fox, Jenna Elizabeth" userId="S::jef5600@psu.edu::9fa38525-ec20-451f-b9c6-051aade207ad" providerId="AD" clId="Web-{34F43525-64A0-F03F-42CF-5597BA3CC80B}" dt="2023-08-06T15:26:32.822" v="0"/>
      <pc:docMkLst>
        <pc:docMk/>
      </pc:docMkLst>
      <pc:sldChg chg="new">
        <pc:chgData name="Fox, Jenna Elizabeth" userId="S::jef5600@psu.edu::9fa38525-ec20-451f-b9c6-051aade207ad" providerId="AD" clId="Web-{34F43525-64A0-F03F-42CF-5597BA3CC80B}" dt="2023-08-06T15:26:32.822" v="0"/>
        <pc:sldMkLst>
          <pc:docMk/>
          <pc:sldMk cId="3697730041" sldId="269"/>
        </pc:sldMkLst>
      </pc:sldChg>
    </pc:docChg>
  </pc:docChgLst>
  <pc:docChgLst>
    <pc:chgData name="Geyer, Liam Frederick" userId="45348dc7-3a6a-4a54-b98d-87021b42e942" providerId="ADAL" clId="{E8927B57-D114-4FB5-BA3C-78CB1A7DA23B}"/>
    <pc:docChg chg="modSld sldOrd">
      <pc:chgData name="Geyer, Liam Frederick" userId="45348dc7-3a6a-4a54-b98d-87021b42e942" providerId="ADAL" clId="{E8927B57-D114-4FB5-BA3C-78CB1A7DA23B}" dt="2024-10-06T15:13:00.333" v="1"/>
      <pc:docMkLst>
        <pc:docMk/>
      </pc:docMkLst>
      <pc:sldChg chg="ord">
        <pc:chgData name="Geyer, Liam Frederick" userId="45348dc7-3a6a-4a54-b98d-87021b42e942" providerId="ADAL" clId="{E8927B57-D114-4FB5-BA3C-78CB1A7DA23B}" dt="2024-10-06T15:13:00.333" v="1"/>
        <pc:sldMkLst>
          <pc:docMk/>
          <pc:sldMk cId="0" sldId="258"/>
        </pc:sldMkLst>
      </pc:sldChg>
    </pc:docChg>
  </pc:docChgLst>
  <pc:docChgLst>
    <pc:chgData name="Fox, Jenna Elizabeth" userId="S::jef5600@psu.edu::9fa38525-ec20-451f-b9c6-051aade207ad" providerId="AD" clId="Web-{E52E6170-3BA8-4CB4-B230-EAE62DF1E677}"/>
    <pc:docChg chg="modSld">
      <pc:chgData name="Fox, Jenna Elizabeth" userId="S::jef5600@psu.edu::9fa38525-ec20-451f-b9c6-051aade207ad" providerId="AD" clId="Web-{E52E6170-3BA8-4CB4-B230-EAE62DF1E677}" dt="2023-09-20T21:42:37.353" v="19" actId="20577"/>
      <pc:docMkLst>
        <pc:docMk/>
      </pc:docMkLst>
      <pc:sldChg chg="modSp">
        <pc:chgData name="Fox, Jenna Elizabeth" userId="S::jef5600@psu.edu::9fa38525-ec20-451f-b9c6-051aade207ad" providerId="AD" clId="Web-{E52E6170-3BA8-4CB4-B230-EAE62DF1E677}" dt="2023-09-20T21:42:37.353" v="19" actId="20577"/>
        <pc:sldMkLst>
          <pc:docMk/>
          <pc:sldMk cId="0" sldId="256"/>
        </pc:sldMkLst>
        <pc:spChg chg="mod">
          <ac:chgData name="Fox, Jenna Elizabeth" userId="S::jef5600@psu.edu::9fa38525-ec20-451f-b9c6-051aade207ad" providerId="AD" clId="Web-{E52E6170-3BA8-4CB4-B230-EAE62DF1E677}" dt="2023-09-20T21:42:37.353" v="19" actId="20577"/>
          <ac:spMkLst>
            <pc:docMk/>
            <pc:sldMk cId="0" sldId="256"/>
            <ac:spMk id="219" creationId="{00000000-0000-0000-0000-000000000000}"/>
          </ac:spMkLst>
        </pc:spChg>
      </pc:sldChg>
    </pc:docChg>
  </pc:docChgLst>
  <pc:docChgLst>
    <pc:chgData name="Fox, Jenna Elizabeth" userId="S::jef5600@psu.edu::9fa38525-ec20-451f-b9c6-051aade207ad" providerId="AD" clId="Web-{B8FFEAB2-83D4-61C8-E5FF-BD940EA84BA3}"/>
    <pc:docChg chg="addSld delSld modSld">
      <pc:chgData name="Fox, Jenna Elizabeth" userId="S::jef5600@psu.edu::9fa38525-ec20-451f-b9c6-051aade207ad" providerId="AD" clId="Web-{B8FFEAB2-83D4-61C8-E5FF-BD940EA84BA3}" dt="2023-08-06T15:27:44.504" v="12" actId="20577"/>
      <pc:docMkLst>
        <pc:docMk/>
      </pc:docMkLst>
      <pc:sldChg chg="modSp new">
        <pc:chgData name="Fox, Jenna Elizabeth" userId="S::jef5600@psu.edu::9fa38525-ec20-451f-b9c6-051aade207ad" providerId="AD" clId="Web-{B8FFEAB2-83D4-61C8-E5FF-BD940EA84BA3}" dt="2023-08-06T15:27:44.504" v="12" actId="20577"/>
        <pc:sldMkLst>
          <pc:docMk/>
          <pc:sldMk cId="1433226432" sldId="269"/>
        </pc:sldMkLst>
        <pc:spChg chg="mod">
          <ac:chgData name="Fox, Jenna Elizabeth" userId="S::jef5600@psu.edu::9fa38525-ec20-451f-b9c6-051aade207ad" providerId="AD" clId="Web-{B8FFEAB2-83D4-61C8-E5FF-BD940EA84BA3}" dt="2023-08-06T15:27:44.504" v="12" actId="20577"/>
          <ac:spMkLst>
            <pc:docMk/>
            <pc:sldMk cId="1433226432" sldId="269"/>
            <ac:spMk id="2" creationId="{40FAFB85-62CB-4F14-73A8-1A575CA91AC3}"/>
          </ac:spMkLst>
        </pc:spChg>
      </pc:sldChg>
      <pc:sldChg chg="del">
        <pc:chgData name="Fox, Jenna Elizabeth" userId="S::jef5600@psu.edu::9fa38525-ec20-451f-b9c6-051aade207ad" providerId="AD" clId="Web-{B8FFEAB2-83D4-61C8-E5FF-BD940EA84BA3}" dt="2023-08-06T15:27:26.612" v="0"/>
        <pc:sldMkLst>
          <pc:docMk/>
          <pc:sldMk cId="3697730041" sldId="269"/>
        </pc:sldMkLst>
      </pc:sldChg>
    </pc:docChg>
  </pc:docChgLst>
  <pc:docChgLst>
    <pc:chgData name="Fox, Jenna Elizabeth" userId="S::jef5600@psu.edu::9fa38525-ec20-451f-b9c6-051aade207ad" providerId="AD" clId="Web-{2BA514A9-23B1-7AEC-3A6E-1115ADBE4E19}"/>
    <pc:docChg chg="addSld delSld modSld">
      <pc:chgData name="Fox, Jenna Elizabeth" userId="S::jef5600@psu.edu::9fa38525-ec20-451f-b9c6-051aade207ad" providerId="AD" clId="Web-{2BA514A9-23B1-7AEC-3A6E-1115ADBE4E19}" dt="2023-09-20T20:21:32.286" v="267" actId="1076"/>
      <pc:docMkLst>
        <pc:docMk/>
      </pc:docMkLst>
      <pc:sldChg chg="add">
        <pc:chgData name="Fox, Jenna Elizabeth" userId="S::jef5600@psu.edu::9fa38525-ec20-451f-b9c6-051aade207ad" providerId="AD" clId="Web-{2BA514A9-23B1-7AEC-3A6E-1115ADBE4E19}" dt="2023-09-20T20:11:21.183" v="0"/>
        <pc:sldMkLst>
          <pc:docMk/>
          <pc:sldMk cId="3265755129" sldId="275"/>
        </pc:sldMkLst>
      </pc:sldChg>
      <pc:sldChg chg="modSp new del">
        <pc:chgData name="Fox, Jenna Elizabeth" userId="S::jef5600@psu.edu::9fa38525-ec20-451f-b9c6-051aade207ad" providerId="AD" clId="Web-{2BA514A9-23B1-7AEC-3A6E-1115ADBE4E19}" dt="2023-09-20T20:11:39.122" v="4"/>
        <pc:sldMkLst>
          <pc:docMk/>
          <pc:sldMk cId="4069688940" sldId="276"/>
        </pc:sldMkLst>
        <pc:spChg chg="mod">
          <ac:chgData name="Fox, Jenna Elizabeth" userId="S::jef5600@psu.edu::9fa38525-ec20-451f-b9c6-051aade207ad" providerId="AD" clId="Web-{2BA514A9-23B1-7AEC-3A6E-1115ADBE4E19}" dt="2023-09-20T20:11:36.309" v="3" actId="20577"/>
          <ac:spMkLst>
            <pc:docMk/>
            <pc:sldMk cId="4069688940" sldId="276"/>
            <ac:spMk id="2" creationId="{4467F110-80EB-00A6-EF63-4E97766C2AC8}"/>
          </ac:spMkLst>
        </pc:spChg>
      </pc:sldChg>
      <pc:sldChg chg="addSp modSp new add del">
        <pc:chgData name="Fox, Jenna Elizabeth" userId="S::jef5600@psu.edu::9fa38525-ec20-451f-b9c6-051aade207ad" providerId="AD" clId="Web-{2BA514A9-23B1-7AEC-3A6E-1115ADBE4E19}" dt="2023-09-20T20:21:32.286" v="267" actId="1076"/>
        <pc:sldMkLst>
          <pc:docMk/>
          <pc:sldMk cId="4156256852" sldId="276"/>
        </pc:sldMkLst>
        <pc:spChg chg="mod">
          <ac:chgData name="Fox, Jenna Elizabeth" userId="S::jef5600@psu.edu::9fa38525-ec20-451f-b9c6-051aade207ad" providerId="AD" clId="Web-{2BA514A9-23B1-7AEC-3A6E-1115ADBE4E19}" dt="2023-09-20T20:14:41.754" v="39" actId="20577"/>
          <ac:spMkLst>
            <pc:docMk/>
            <pc:sldMk cId="4156256852" sldId="276"/>
            <ac:spMk id="2" creationId="{9DA8AFE2-B1E2-A17C-B35A-11F7C88DA444}"/>
          </ac:spMkLst>
        </pc:spChg>
        <pc:spChg chg="mod">
          <ac:chgData name="Fox, Jenna Elizabeth" userId="S::jef5600@psu.edu::9fa38525-ec20-451f-b9c6-051aade207ad" providerId="AD" clId="Web-{2BA514A9-23B1-7AEC-3A6E-1115ADBE4E19}" dt="2023-09-20T20:17:17.791" v="157" actId="20577"/>
          <ac:spMkLst>
            <pc:docMk/>
            <pc:sldMk cId="4156256852" sldId="276"/>
            <ac:spMk id="3" creationId="{11F4ACF2-2772-2048-9A81-63262A5DE672}"/>
          </ac:spMkLst>
        </pc:spChg>
        <pc:spChg chg="mod">
          <ac:chgData name="Fox, Jenna Elizabeth" userId="S::jef5600@psu.edu::9fa38525-ec20-451f-b9c6-051aade207ad" providerId="AD" clId="Web-{2BA514A9-23B1-7AEC-3A6E-1115ADBE4E19}" dt="2023-09-20T20:20:07.532" v="255" actId="20577"/>
          <ac:spMkLst>
            <pc:docMk/>
            <pc:sldMk cId="4156256852" sldId="276"/>
            <ac:spMk id="4" creationId="{5BC2811A-8D5D-6809-24F4-C573D465AFBE}"/>
          </ac:spMkLst>
        </pc:spChg>
        <pc:spChg chg="add mod">
          <ac:chgData name="Fox, Jenna Elizabeth" userId="S::jef5600@psu.edu::9fa38525-ec20-451f-b9c6-051aade207ad" providerId="AD" clId="Web-{2BA514A9-23B1-7AEC-3A6E-1115ADBE4E19}" dt="2023-09-20T20:19:43.922" v="253" actId="20577"/>
          <ac:spMkLst>
            <pc:docMk/>
            <pc:sldMk cId="4156256852" sldId="276"/>
            <ac:spMk id="6" creationId="{B057A816-B9FF-AA82-F656-0155BB19FFBD}"/>
          </ac:spMkLst>
        </pc:spChg>
        <pc:picChg chg="add mod">
          <ac:chgData name="Fox, Jenna Elizabeth" userId="S::jef5600@psu.edu::9fa38525-ec20-451f-b9c6-051aade207ad" providerId="AD" clId="Web-{2BA514A9-23B1-7AEC-3A6E-1115ADBE4E19}" dt="2023-09-20T20:21:32.286" v="267" actId="1076"/>
          <ac:picMkLst>
            <pc:docMk/>
            <pc:sldMk cId="4156256852" sldId="276"/>
            <ac:picMk id="7" creationId="{F56360AF-037C-3B0D-CD41-490DFF2C7521}"/>
          </ac:picMkLst>
        </pc:picChg>
        <pc:picChg chg="add mod">
          <ac:chgData name="Fox, Jenna Elizabeth" userId="S::jef5600@psu.edu::9fa38525-ec20-451f-b9c6-051aade207ad" providerId="AD" clId="Web-{2BA514A9-23B1-7AEC-3A6E-1115ADBE4E19}" dt="2023-09-20T20:21:20.223" v="263" actId="14100"/>
          <ac:picMkLst>
            <pc:docMk/>
            <pc:sldMk cId="4156256852" sldId="276"/>
            <ac:picMk id="8" creationId="{BFCA7496-A23E-690B-25AE-D9FD86E7664C}"/>
          </ac:picMkLst>
        </pc:picChg>
      </pc:sldChg>
    </pc:docChg>
  </pc:docChgLst>
  <pc:docChgLst>
    <pc:chgData name="Geyer, Liam Frederick" userId="S::lfg5289@psu.edu::45348dc7-3a6a-4a54-b98d-87021b42e942" providerId="AD" clId="Web-{6EA143E7-7BBA-9825-894E-0D415E0A603C}"/>
    <pc:docChg chg="addSld delSld modSld sldOrd">
      <pc:chgData name="Geyer, Liam Frederick" userId="S::lfg5289@psu.edu::45348dc7-3a6a-4a54-b98d-87021b42e942" providerId="AD" clId="Web-{6EA143E7-7BBA-9825-894E-0D415E0A603C}" dt="2023-09-20T21:06:44.706" v="116" actId="20577"/>
      <pc:docMkLst>
        <pc:docMk/>
      </pc:docMkLst>
      <pc:sldChg chg="del">
        <pc:chgData name="Geyer, Liam Frederick" userId="S::lfg5289@psu.edu::45348dc7-3a6a-4a54-b98d-87021b42e942" providerId="AD" clId="Web-{6EA143E7-7BBA-9825-894E-0D415E0A603C}" dt="2023-09-20T20:33:52.683" v="0"/>
        <pc:sldMkLst>
          <pc:docMk/>
          <pc:sldMk cId="0" sldId="257"/>
        </pc:sldMkLst>
      </pc:sldChg>
      <pc:sldChg chg="del ord">
        <pc:chgData name="Geyer, Liam Frederick" userId="S::lfg5289@psu.edu::45348dc7-3a6a-4a54-b98d-87021b42e942" providerId="AD" clId="Web-{6EA143E7-7BBA-9825-894E-0D415E0A603C}" dt="2023-09-20T20:38:00.424" v="89"/>
        <pc:sldMkLst>
          <pc:docMk/>
          <pc:sldMk cId="482706922" sldId="261"/>
        </pc:sldMkLst>
      </pc:sldChg>
      <pc:sldChg chg="modSp">
        <pc:chgData name="Geyer, Liam Frederick" userId="S::lfg5289@psu.edu::45348dc7-3a6a-4a54-b98d-87021b42e942" providerId="AD" clId="Web-{6EA143E7-7BBA-9825-894E-0D415E0A603C}" dt="2023-09-20T21:06:44.706" v="116" actId="20577"/>
        <pc:sldMkLst>
          <pc:docMk/>
          <pc:sldMk cId="1424037698" sldId="262"/>
        </pc:sldMkLst>
        <pc:spChg chg="mod">
          <ac:chgData name="Geyer, Liam Frederick" userId="S::lfg5289@psu.edu::45348dc7-3a6a-4a54-b98d-87021b42e942" providerId="AD" clId="Web-{6EA143E7-7BBA-9825-894E-0D415E0A603C}" dt="2023-09-20T21:06:44.706" v="116" actId="20577"/>
          <ac:spMkLst>
            <pc:docMk/>
            <pc:sldMk cId="1424037698" sldId="262"/>
            <ac:spMk id="3" creationId="{CF07393B-6638-9A77-F788-49C13212A35A}"/>
          </ac:spMkLst>
        </pc:spChg>
      </pc:sldChg>
      <pc:sldChg chg="addSp modSp">
        <pc:chgData name="Geyer, Liam Frederick" userId="S::lfg5289@psu.edu::45348dc7-3a6a-4a54-b98d-87021b42e942" providerId="AD" clId="Web-{6EA143E7-7BBA-9825-894E-0D415E0A603C}" dt="2023-09-20T20:38:19.862" v="95" actId="20577"/>
        <pc:sldMkLst>
          <pc:docMk/>
          <pc:sldMk cId="1433226432" sldId="269"/>
        </pc:sldMkLst>
        <pc:spChg chg="add mod">
          <ac:chgData name="Geyer, Liam Frederick" userId="S::lfg5289@psu.edu::45348dc7-3a6a-4a54-b98d-87021b42e942" providerId="AD" clId="Web-{6EA143E7-7BBA-9825-894E-0D415E0A603C}" dt="2023-09-20T20:38:19.862" v="95" actId="20577"/>
          <ac:spMkLst>
            <pc:docMk/>
            <pc:sldMk cId="1433226432" sldId="269"/>
            <ac:spMk id="3" creationId="{5FC142F3-8088-5E43-8364-93FE88ADF9CB}"/>
          </ac:spMkLst>
        </pc:spChg>
      </pc:sldChg>
      <pc:sldChg chg="modSp">
        <pc:chgData name="Geyer, Liam Frederick" userId="S::lfg5289@psu.edu::45348dc7-3a6a-4a54-b98d-87021b42e942" providerId="AD" clId="Web-{6EA143E7-7BBA-9825-894E-0D415E0A603C}" dt="2023-09-20T21:03:35.857" v="114" actId="20577"/>
        <pc:sldMkLst>
          <pc:docMk/>
          <pc:sldMk cId="2867661924" sldId="270"/>
        </pc:sldMkLst>
        <pc:spChg chg="mod">
          <ac:chgData name="Geyer, Liam Frederick" userId="S::lfg5289@psu.edu::45348dc7-3a6a-4a54-b98d-87021b42e942" providerId="AD" clId="Web-{6EA143E7-7BBA-9825-894E-0D415E0A603C}" dt="2023-09-20T21:03:35.857" v="114" actId="20577"/>
          <ac:spMkLst>
            <pc:docMk/>
            <pc:sldMk cId="2867661924" sldId="270"/>
            <ac:spMk id="2" creationId="{0C379519-8316-9234-2E67-D5F252DCA9C8}"/>
          </ac:spMkLst>
        </pc:spChg>
      </pc:sldChg>
      <pc:sldChg chg="modSp">
        <pc:chgData name="Geyer, Liam Frederick" userId="S::lfg5289@psu.edu::45348dc7-3a6a-4a54-b98d-87021b42e942" providerId="AD" clId="Web-{6EA143E7-7BBA-9825-894E-0D415E0A603C}" dt="2023-09-20T20:37:08.892" v="87" actId="20577"/>
        <pc:sldMkLst>
          <pc:docMk/>
          <pc:sldMk cId="3415005159" sldId="272"/>
        </pc:sldMkLst>
        <pc:spChg chg="mod">
          <ac:chgData name="Geyer, Liam Frederick" userId="S::lfg5289@psu.edu::45348dc7-3a6a-4a54-b98d-87021b42e942" providerId="AD" clId="Web-{6EA143E7-7BBA-9825-894E-0D415E0A603C}" dt="2023-09-20T20:37:08.892" v="87" actId="20577"/>
          <ac:spMkLst>
            <pc:docMk/>
            <pc:sldMk cId="3415005159" sldId="272"/>
            <ac:spMk id="3" creationId="{CFC6442C-736C-892C-B451-7C8FF072CCDA}"/>
          </ac:spMkLst>
        </pc:spChg>
      </pc:sldChg>
      <pc:sldChg chg="modSp">
        <pc:chgData name="Geyer, Liam Frederick" userId="S::lfg5289@psu.edu::45348dc7-3a6a-4a54-b98d-87021b42e942" providerId="AD" clId="Web-{6EA143E7-7BBA-9825-894E-0D415E0A603C}" dt="2023-09-20T20:59:10.161" v="98" actId="1076"/>
        <pc:sldMkLst>
          <pc:docMk/>
          <pc:sldMk cId="3265755129" sldId="275"/>
        </pc:sldMkLst>
        <pc:spChg chg="mod">
          <ac:chgData name="Geyer, Liam Frederick" userId="S::lfg5289@psu.edu::45348dc7-3a6a-4a54-b98d-87021b42e942" providerId="AD" clId="Web-{6EA143E7-7BBA-9825-894E-0D415E0A603C}" dt="2023-09-20T20:59:07.364" v="97" actId="20577"/>
          <ac:spMkLst>
            <pc:docMk/>
            <pc:sldMk cId="3265755129" sldId="275"/>
            <ac:spMk id="5" creationId="{9E6A5452-5AFC-2FA6-0EA0-9AF85C234B8D}"/>
          </ac:spMkLst>
        </pc:spChg>
        <pc:picChg chg="mod">
          <ac:chgData name="Geyer, Liam Frederick" userId="S::lfg5289@psu.edu::45348dc7-3a6a-4a54-b98d-87021b42e942" providerId="AD" clId="Web-{6EA143E7-7BBA-9825-894E-0D415E0A603C}" dt="2023-09-20T20:59:10.161" v="98" actId="1076"/>
          <ac:picMkLst>
            <pc:docMk/>
            <pc:sldMk cId="3265755129" sldId="275"/>
            <ac:picMk id="7" creationId="{15D88605-A9E8-05B6-2325-1F4C586D5942}"/>
          </ac:picMkLst>
        </pc:picChg>
      </pc:sldChg>
      <pc:sldChg chg="modSp">
        <pc:chgData name="Geyer, Liam Frederick" userId="S::lfg5289@psu.edu::45348dc7-3a6a-4a54-b98d-87021b42e942" providerId="AD" clId="Web-{6EA143E7-7BBA-9825-894E-0D415E0A603C}" dt="2023-09-20T20:59:27.005" v="105" actId="20577"/>
        <pc:sldMkLst>
          <pc:docMk/>
          <pc:sldMk cId="4156256852" sldId="276"/>
        </pc:sldMkLst>
        <pc:spChg chg="mod">
          <ac:chgData name="Geyer, Liam Frederick" userId="S::lfg5289@psu.edu::45348dc7-3a6a-4a54-b98d-87021b42e942" providerId="AD" clId="Web-{6EA143E7-7BBA-9825-894E-0D415E0A603C}" dt="2023-09-20T20:59:27.005" v="105" actId="20577"/>
          <ac:spMkLst>
            <pc:docMk/>
            <pc:sldMk cId="4156256852" sldId="276"/>
            <ac:spMk id="3" creationId="{11F4ACF2-2772-2048-9A81-63262A5DE672}"/>
          </ac:spMkLst>
        </pc:spChg>
      </pc:sldChg>
      <pc:sldChg chg="modSp new ord">
        <pc:chgData name="Geyer, Liam Frederick" userId="S::lfg5289@psu.edu::45348dc7-3a6a-4a54-b98d-87021b42e942" providerId="AD" clId="Web-{6EA143E7-7BBA-9825-894E-0D415E0A603C}" dt="2023-09-20T20:36:36.469" v="82" actId="20577"/>
        <pc:sldMkLst>
          <pc:docMk/>
          <pc:sldMk cId="3741230616" sldId="277"/>
        </pc:sldMkLst>
        <pc:spChg chg="mod">
          <ac:chgData name="Geyer, Liam Frederick" userId="S::lfg5289@psu.edu::45348dc7-3a6a-4a54-b98d-87021b42e942" providerId="AD" clId="Web-{6EA143E7-7BBA-9825-894E-0D415E0A603C}" dt="2023-09-20T20:35:37.217" v="18" actId="20577"/>
          <ac:spMkLst>
            <pc:docMk/>
            <pc:sldMk cId="3741230616" sldId="277"/>
            <ac:spMk id="2" creationId="{C1807B59-8DAD-62D2-D457-F0EE5514C880}"/>
          </ac:spMkLst>
        </pc:spChg>
        <pc:spChg chg="mod">
          <ac:chgData name="Geyer, Liam Frederick" userId="S::lfg5289@psu.edu::45348dc7-3a6a-4a54-b98d-87021b42e942" providerId="AD" clId="Web-{6EA143E7-7BBA-9825-894E-0D415E0A603C}" dt="2023-09-20T20:36:36.469" v="82" actId="20577"/>
          <ac:spMkLst>
            <pc:docMk/>
            <pc:sldMk cId="3741230616" sldId="277"/>
            <ac:spMk id="3" creationId="{B7355061-359F-290A-E9B9-007330EE33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99132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99132f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-142875" y="-641900"/>
            <a:ext cx="10067541" cy="6735582"/>
            <a:chOff x="-142875" y="-641900"/>
            <a:chExt cx="10067541" cy="6735582"/>
          </a:xfrm>
        </p:grpSpPr>
        <p:sp>
          <p:nvSpPr>
            <p:cNvPr id="112" name="Google Shape;112;p7"/>
            <p:cNvSpPr/>
            <p:nvPr/>
          </p:nvSpPr>
          <p:spPr>
            <a:xfrm>
              <a:off x="8355385" y="7656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43284" y="-641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142875" y="42922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7" name="Google Shape;127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5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 rot="5400000">
            <a:off x="7974375" y="321647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5295900" y="400832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Lockpicking with Liam :)</a:t>
            </a:r>
          </a:p>
          <a:p>
            <a:pPr marL="0" indent="0"/>
            <a:endParaRPr lang="en"/>
          </a:p>
          <a:p>
            <a:pPr marL="0" indent="0"/>
            <a:endParaRPr lang="en"/>
          </a:p>
          <a:p>
            <a:pPr marL="0" indent="0"/>
            <a:r>
              <a:rPr lang="en"/>
              <a:t>GRAB A SEAT UP FRONT!</a:t>
            </a:r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1"/>
          </p:nvPr>
        </p:nvSpPr>
        <p:spPr>
          <a:xfrm>
            <a:off x="0" y="4930495"/>
            <a:ext cx="66342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attending today’s meeting you acknowledge that you may be photographed or recorded for club use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CB62-FB2F-663B-5287-1FA2CE36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Rakes, </a:t>
            </a:r>
            <a:r>
              <a:rPr lang="en-US" err="1"/>
              <a:t>Jigglers</a:t>
            </a:r>
            <a:r>
              <a:rPr lang="en-US"/>
              <a:t>, and Bumping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68BB9-55B6-5E03-4CA4-0EE72766D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precise, quickly move pins into position</a:t>
            </a:r>
          </a:p>
        </p:txBody>
      </p:sp>
      <p:pic>
        <p:nvPicPr>
          <p:cNvPr id="6" name="Picture 5" descr="A picture containing text, stationary, writing implement&#10;&#10;Description automatically generated">
            <a:extLst>
              <a:ext uri="{FF2B5EF4-FFF2-40B4-BE49-F238E27FC236}">
                <a16:creationId xmlns:a16="http://schemas.microsoft.com/office/drawing/2014/main" id="{4830B84C-2631-19AA-04AC-434698B06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90" y="2361620"/>
            <a:ext cx="3504047" cy="2102428"/>
          </a:xfrm>
          <a:prstGeom prst="rect">
            <a:avLst/>
          </a:prstGeom>
        </p:spPr>
      </p:pic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2CD48A4-CC53-A41B-C869-76EAA71AD8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7747" end="33782.4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8337" y="2361620"/>
            <a:ext cx="3759081" cy="211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8595-696E-74FE-C1BD-F6068D6B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Tubular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73E87-22F2-53FC-EEEC-57B713FA7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5528" y="2061579"/>
            <a:ext cx="4169569" cy="215948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ow to Open Tubular Locks : 3 Steps (with Pictures) - Instructables">
            <a:extLst>
              <a:ext uri="{FF2B5EF4-FFF2-40B4-BE49-F238E27FC236}">
                <a16:creationId xmlns:a16="http://schemas.microsoft.com/office/drawing/2014/main" id="{3765A672-3583-2F56-D980-5422897D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50" y="1239451"/>
            <a:ext cx="6508558" cy="36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67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7320-DFD1-D95C-743D-F94675B8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Picking Tubular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38A9A-A752-12D8-8D14-E2FCCA33D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A6ECE-A1BE-6055-C7FA-0FE814B3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043"/>
            <a:ext cx="4810796" cy="2514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185ED-D9B6-618D-B5F8-6B0B58149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96" y="1773042"/>
            <a:ext cx="4559650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06F2-88C4-8C95-FE41-61A7CEDE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8557F-D418-5823-7CEC-C3210E7A3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Unshielded keyways</a:t>
            </a:r>
          </a:p>
          <a:p>
            <a:r>
              <a:rPr lang="en-US"/>
              <a:t>Combing</a:t>
            </a:r>
          </a:p>
          <a:p>
            <a:r>
              <a:rPr lang="en-US"/>
              <a:t>Padlock Shimming</a:t>
            </a:r>
          </a:p>
          <a:p>
            <a:r>
              <a:rPr lang="en-US"/>
              <a:t>Decoding + </a:t>
            </a:r>
            <a:r>
              <a:rPr lang="en-US" err="1"/>
              <a:t>Impressioning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3FA33-4A7A-B7FD-31F9-593CFEEB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70" y="493434"/>
            <a:ext cx="3791029" cy="2110077"/>
          </a:xfrm>
          <a:prstGeom prst="rect">
            <a:avLst/>
          </a:prstGeom>
        </p:spPr>
      </p:pic>
      <p:pic>
        <p:nvPicPr>
          <p:cNvPr id="3074" name="Picture 2" descr="Comb pick - Lockwiki">
            <a:extLst>
              <a:ext uri="{FF2B5EF4-FFF2-40B4-BE49-F238E27FC236}">
                <a16:creationId xmlns:a16="http://schemas.microsoft.com/office/drawing/2014/main" id="{0D33A5EA-75AA-D039-9AB4-1B839B66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71" y="2603511"/>
            <a:ext cx="3791029" cy="25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Basics of Lock Shims | RECOIL OFFGRID">
            <a:extLst>
              <a:ext uri="{FF2B5EF4-FFF2-40B4-BE49-F238E27FC236}">
                <a16:creationId xmlns:a16="http://schemas.microsoft.com/office/drawing/2014/main" id="{8D3C8826-2B16-3530-1517-4018B65E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5" y="3076483"/>
            <a:ext cx="3690426" cy="20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4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A629-886B-FBE5-D344-2CEC872E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Doors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13E2-870B-5135-5A65-4EA0227B1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Doors that open away from you</a:t>
            </a:r>
          </a:p>
          <a:p>
            <a:pPr lvl="1"/>
            <a:r>
              <a:rPr lang="en-US"/>
              <a:t>Shims</a:t>
            </a:r>
          </a:p>
          <a:p>
            <a:r>
              <a:rPr lang="en-US"/>
              <a:t>Doors that open towards you</a:t>
            </a:r>
          </a:p>
          <a:p>
            <a:pPr lvl="1"/>
            <a:r>
              <a:rPr lang="en-US" err="1"/>
              <a:t>Jims</a:t>
            </a:r>
            <a:endParaRPr lang="en-US"/>
          </a:p>
          <a:p>
            <a:pPr lvl="1"/>
            <a:r>
              <a:rPr lang="en-US"/>
              <a:t>Traveler hooks</a:t>
            </a:r>
          </a:p>
          <a:p>
            <a:r>
              <a:rPr lang="en-US"/>
              <a:t>Under the door tools</a:t>
            </a:r>
          </a:p>
          <a:p>
            <a:r>
              <a:rPr lang="en-US"/>
              <a:t>Air Wedges</a:t>
            </a:r>
          </a:p>
          <a:p>
            <a:pPr marL="114300" indent="0">
              <a:buNone/>
            </a:pPr>
            <a:endParaRPr lang="en-US"/>
          </a:p>
        </p:txBody>
      </p:sp>
      <p:pic>
        <p:nvPicPr>
          <p:cNvPr id="4098" name="Picture 2" descr="Travelers Hook">
            <a:extLst>
              <a:ext uri="{FF2B5EF4-FFF2-40B4-BE49-F238E27FC236}">
                <a16:creationId xmlns:a16="http://schemas.microsoft.com/office/drawing/2014/main" id="{005F68A0-28E8-E94E-33CE-A232DA06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09" y="1326572"/>
            <a:ext cx="2461491" cy="1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ove It Tool - for bypassing door locks more easily">
            <a:extLst>
              <a:ext uri="{FF2B5EF4-FFF2-40B4-BE49-F238E27FC236}">
                <a16:creationId xmlns:a16="http://schemas.microsoft.com/office/drawing/2014/main" id="{57A0A85E-679C-ABA1-1914-755C1E806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04" y="3172691"/>
            <a:ext cx="2461491" cy="19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flatable Air Wedge for Unlocking Car Doors">
            <a:extLst>
              <a:ext uri="{FF2B5EF4-FFF2-40B4-BE49-F238E27FC236}">
                <a16:creationId xmlns:a16="http://schemas.microsoft.com/office/drawing/2014/main" id="{DC57C155-98FB-AC77-4740-457EBDDF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4" y="3172690"/>
            <a:ext cx="1970809" cy="19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95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7B59-8DAD-62D2-D457-F0EE5514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Videos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55061-359F-290A-E9B9-007330EE3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Making an unpickable lock – Stuff Made Here</a:t>
            </a:r>
          </a:p>
          <a:p>
            <a:r>
              <a:rPr lang="en-US" sz="3200"/>
              <a:t>Making a pickproof lock – Works by Design</a:t>
            </a:r>
          </a:p>
        </p:txBody>
      </p:sp>
    </p:spTree>
    <p:extLst>
      <p:ext uri="{BB962C8B-B14F-4D97-AF65-F5344CB8AC3E}">
        <p14:creationId xmlns:p14="http://schemas.microsoft.com/office/powerpoint/2010/main" val="374123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har char="-"/>
            </a:pPr>
            <a:r>
              <a:rPr lang="en"/>
              <a:t>Anatomy of a lock</a:t>
            </a:r>
          </a:p>
          <a:p>
            <a:pPr lvl="1">
              <a:buClr>
                <a:srgbClr val="2DA8C8"/>
              </a:buClr>
              <a:buChar char="-"/>
            </a:pPr>
            <a:r>
              <a:rPr lang="en"/>
              <a:t>Types of locks</a:t>
            </a:r>
          </a:p>
          <a:p>
            <a:pPr>
              <a:buChar char="-"/>
            </a:pPr>
            <a:r>
              <a:rPr lang="en"/>
              <a:t>Picking techniques</a:t>
            </a:r>
          </a:p>
          <a:p>
            <a:pPr>
              <a:buChar char="-"/>
            </a:pPr>
            <a:r>
              <a:rPr lang="en"/>
              <a:t>Lock bypassing</a:t>
            </a:r>
          </a:p>
          <a:p>
            <a:pPr>
              <a:buChar char="-"/>
            </a:pPr>
            <a:r>
              <a:rPr lang="en"/>
              <a:t>Practice Time :)</a:t>
            </a:r>
          </a:p>
          <a:p>
            <a:pPr>
              <a:buChar char="-"/>
            </a:pPr>
            <a:endParaRPr lang="en"/>
          </a:p>
          <a:p>
            <a:pPr>
              <a:buChar char="-"/>
            </a:pPr>
            <a:r>
              <a:rPr lang="en"/>
              <a:t>Diagrams and images sourced from </a:t>
            </a:r>
            <a:r>
              <a:rPr lang="en" err="1"/>
              <a:t>toool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25C-8A06-DC06-3362-70A2DD67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Safety 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4FC31-8C57-4E14-68A6-35DB80C5B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We're teaching skills for the purpose of education and protection</a:t>
            </a:r>
          </a:p>
          <a:p>
            <a:r>
              <a:rPr lang="en-US"/>
              <a:t>Know the law; depending on your state some of these tools carry a felony for simple possession or intent</a:t>
            </a:r>
          </a:p>
          <a:p>
            <a:r>
              <a:rPr lang="en-US"/>
              <a:t>Some techniques may cause damage, do not practice on equipment that you don't own</a:t>
            </a:r>
          </a:p>
          <a:p>
            <a:r>
              <a:rPr lang="en-US"/>
              <a:t>We do not endorse any criminal activity</a:t>
            </a:r>
          </a:p>
        </p:txBody>
      </p:sp>
    </p:spTree>
    <p:extLst>
      <p:ext uri="{BB962C8B-B14F-4D97-AF65-F5344CB8AC3E}">
        <p14:creationId xmlns:p14="http://schemas.microsoft.com/office/powerpoint/2010/main" val="294611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6445-25E5-DB2E-B202-A1A0923B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Lock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7393B-6638-9A77-F788-49C13212A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Pin Tumbler</a:t>
            </a:r>
          </a:p>
          <a:p>
            <a:pPr lvl="1"/>
            <a:r>
              <a:rPr lang="en-US"/>
              <a:t>Most doors in the US</a:t>
            </a:r>
          </a:p>
          <a:p>
            <a:r>
              <a:rPr lang="en-US"/>
              <a:t>Wafer</a:t>
            </a:r>
          </a:p>
          <a:p>
            <a:pPr lvl="1"/>
            <a:r>
              <a:rPr lang="en-US"/>
              <a:t>Cars, Lockers</a:t>
            </a:r>
          </a:p>
          <a:p>
            <a:r>
              <a:rPr lang="en-US"/>
              <a:t>Tubular</a:t>
            </a:r>
          </a:p>
          <a:p>
            <a:pPr lvl="1"/>
            <a:r>
              <a:rPr lang="en-US"/>
              <a:t>Bikes, Vending Machines</a:t>
            </a:r>
          </a:p>
          <a:p>
            <a:pPr>
              <a:buClr>
                <a:srgbClr val="10E7D9"/>
              </a:buClr>
            </a:pPr>
            <a:r>
              <a:rPr lang="en-US"/>
              <a:t>Disc Detainer</a:t>
            </a:r>
          </a:p>
          <a:p>
            <a:pPr>
              <a:buClr>
                <a:srgbClr val="10E7D9"/>
              </a:buClr>
            </a:pPr>
            <a:r>
              <a:rPr lang="en-US"/>
              <a:t>Warded</a:t>
            </a:r>
          </a:p>
          <a:p>
            <a:pPr>
              <a:buClr>
                <a:srgbClr val="10E7D9"/>
              </a:buClr>
            </a:pPr>
            <a:r>
              <a:rPr lang="en-US"/>
              <a:t>Lever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4B6C30-5194-B831-933C-7AE35A49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378" y="855506"/>
            <a:ext cx="2743200" cy="165161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DD7FAE2-1422-6B70-4CAF-682972E1D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378" y="2507121"/>
            <a:ext cx="2743200" cy="20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3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EF46-FF71-4A10-C59D-C2FD93F1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Lock Pictures</a:t>
            </a:r>
          </a:p>
        </p:txBody>
      </p:sp>
      <p:pic>
        <p:nvPicPr>
          <p:cNvPr id="1026" name="Picture 2" descr="Types of Locks – BosnianBill's LockLab">
            <a:extLst>
              <a:ext uri="{FF2B5EF4-FFF2-40B4-BE49-F238E27FC236}">
                <a16:creationId xmlns:a16="http://schemas.microsoft.com/office/drawing/2014/main" id="{E935A088-FF68-4D80-4BB9-CA88340B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85" y="1206806"/>
            <a:ext cx="3339416" cy="194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Open Tubular Locks : 3 Steps (with Pictures) - Instructables">
            <a:extLst>
              <a:ext uri="{FF2B5EF4-FFF2-40B4-BE49-F238E27FC236}">
                <a16:creationId xmlns:a16="http://schemas.microsoft.com/office/drawing/2014/main" id="{4B41C8F1-18D6-BD77-1258-2B55DE08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19" y="3081118"/>
            <a:ext cx="3362147" cy="189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Warded Padlocks | Uncensored Tactical">
            <a:extLst>
              <a:ext uri="{FF2B5EF4-FFF2-40B4-BE49-F238E27FC236}">
                <a16:creationId xmlns:a16="http://schemas.microsoft.com/office/drawing/2014/main" id="{C0DF863C-3165-5390-6FE8-036D62B14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2201" y="3406321"/>
            <a:ext cx="273479" cy="27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Warded Padlocks | Uncensored Tactical">
            <a:extLst>
              <a:ext uri="{FF2B5EF4-FFF2-40B4-BE49-F238E27FC236}">
                <a16:creationId xmlns:a16="http://schemas.microsoft.com/office/drawing/2014/main" id="{6E744DB4-EFD8-0494-A3E8-95BCD281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6806"/>
            <a:ext cx="3216423" cy="37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DE55-3517-F6AF-CAE3-E51C6333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 Tumbler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84656-976A-E897-9711-68D231A8F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Cylinder, Keyway, Driver Pin, Key Pin, Springs</a:t>
            </a:r>
          </a:p>
          <a:p>
            <a:r>
              <a:rPr lang="en-US"/>
              <a:t>Keys move pins to the shear line + turn the lock</a:t>
            </a:r>
          </a:p>
          <a:p>
            <a:pPr marL="114300" indent="0">
              <a:buNone/>
            </a:pPr>
            <a:endParaRPr lang="en-US"/>
          </a:p>
        </p:txBody>
      </p:sp>
      <p:pic>
        <p:nvPicPr>
          <p:cNvPr id="5" name="Picture 4" descr="A picture containing stationary, writing implement, pencil, pen&#10;&#10;Description automatically generated">
            <a:extLst>
              <a:ext uri="{FF2B5EF4-FFF2-40B4-BE49-F238E27FC236}">
                <a16:creationId xmlns:a16="http://schemas.microsoft.com/office/drawing/2014/main" id="{211A1B33-B7DE-A621-AEBF-3E9E810F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23" y="2571750"/>
            <a:ext cx="3870517" cy="232231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78F8471-F06D-E5B9-AF0F-0AC5B5FC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40" y="2571750"/>
            <a:ext cx="2322310" cy="23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F8E9-86A7-A7E5-842C-85E8DA8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Picking Pin Tumbler 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97F3F-F8AE-9F99-9552-2A4103045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Preys on manufacturing tolerances</a:t>
            </a:r>
          </a:p>
          <a:p>
            <a:r>
              <a:rPr lang="en-US"/>
              <a:t>Apply turning force</a:t>
            </a:r>
          </a:p>
          <a:p>
            <a:r>
              <a:rPr lang="en-US"/>
              <a:t>Go through pins until they bind</a:t>
            </a:r>
          </a:p>
          <a:p>
            <a:r>
              <a:rPr lang="en-US"/>
              <a:t>Rinse and repeat</a:t>
            </a:r>
          </a:p>
        </p:txBody>
      </p:sp>
      <p:pic>
        <p:nvPicPr>
          <p:cNvPr id="5" name="Picture 4" descr="A picture containing stationary, writing implement, pencil, pen&#10;&#10;Description automatically generated">
            <a:extLst>
              <a:ext uri="{FF2B5EF4-FFF2-40B4-BE49-F238E27FC236}">
                <a16:creationId xmlns:a16="http://schemas.microsoft.com/office/drawing/2014/main" id="{542894CB-2607-CAE2-A572-45DF332A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28" y="2908205"/>
            <a:ext cx="3571875" cy="2143125"/>
          </a:xfrm>
          <a:prstGeom prst="rect">
            <a:avLst/>
          </a:prstGeom>
        </p:spPr>
      </p:pic>
      <p:pic>
        <p:nvPicPr>
          <p:cNvPr id="4" name="Picture 3" descr="A close up of a metal tube with holes&#10;&#10;Description automatically generated">
            <a:extLst>
              <a:ext uri="{FF2B5EF4-FFF2-40B4-BE49-F238E27FC236}">
                <a16:creationId xmlns:a16="http://schemas.microsoft.com/office/drawing/2014/main" id="{F99B7FF1-0C4A-7562-4A23-FE03CA50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950369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6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C4F3-BA92-3122-8FFD-2AA8F2F6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Turning Force</a:t>
            </a:r>
          </a:p>
        </p:txBody>
      </p:sp>
      <p:pic>
        <p:nvPicPr>
          <p:cNvPr id="4" name="Picture 3" descr="A hand holding a metal lock&#10;&#10;Description automatically generated">
            <a:extLst>
              <a:ext uri="{FF2B5EF4-FFF2-40B4-BE49-F238E27FC236}">
                <a16:creationId xmlns:a16="http://schemas.microsoft.com/office/drawing/2014/main" id="{A2289107-5996-B052-41FF-E18EAA93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1" y="1391126"/>
            <a:ext cx="4843462" cy="36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2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9519-8316-9234-2E67-D5F252DC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Pins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F07FB-F726-860C-3B24-1678D2CC1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Changes how the pick interacts with the pins</a:t>
            </a:r>
          </a:p>
          <a:p>
            <a:r>
              <a:rPr lang="en-US"/>
              <a:t>Spool, serrated, mushroom, etc.</a:t>
            </a:r>
          </a:p>
        </p:txBody>
      </p:sp>
      <p:pic>
        <p:nvPicPr>
          <p:cNvPr id="4" name="Picture 3" descr="A group of gold objects on a table&#10;&#10;Description automatically generated">
            <a:extLst>
              <a:ext uri="{FF2B5EF4-FFF2-40B4-BE49-F238E27FC236}">
                <a16:creationId xmlns:a16="http://schemas.microsoft.com/office/drawing/2014/main" id="{01461E4C-4D7F-8EC8-2A54-A14378FD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06" y="2594985"/>
            <a:ext cx="6536531" cy="20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61924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  <_Flow_SignoffStatus xmlns="397680dc-95c9-4de1-9227-14187644d91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6" ma:contentTypeDescription="Create a new document." ma:contentTypeScope="" ma:versionID="a767528fbc1f26f1478a4b0670f00f5a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9639a82721bfff281058563b84211648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698FFC-0C9D-4ECA-8E20-346FB0DC2B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44DE46-24CD-4FA3-9ECD-029BDC142955}">
  <ds:schemaRefs>
    <ds:schemaRef ds:uri="http://schemas.openxmlformats.org/package/2006/metadata/core-properties"/>
    <ds:schemaRef ds:uri="http://schemas.microsoft.com/office/2006/metadata/properties"/>
    <ds:schemaRef ds:uri="3abd812f-7777-4e58-9325-0eb5962f5266"/>
    <ds:schemaRef ds:uri="http://purl.org/dc/elements/1.1/"/>
    <ds:schemaRef ds:uri="http://purl.org/dc/terms/"/>
    <ds:schemaRef ds:uri="397680dc-95c9-4de1-9227-14187644d916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647426-926D-41AF-802D-633BF9015F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680dc-95c9-4de1-9227-14187644d916"/>
    <ds:schemaRef ds:uri="3abd812f-7777-4e58-9325-0eb5962f52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Microsoft Macintosh PowerPoint</Application>
  <PresentationFormat>On-screen Show (16:9)</PresentationFormat>
  <Paragraphs>62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Titillium Web</vt:lpstr>
      <vt:lpstr>Saira SemiCondensed Medium</vt:lpstr>
      <vt:lpstr>Arial</vt:lpstr>
      <vt:lpstr>Inria Sans Light</vt:lpstr>
      <vt:lpstr>Gurney template</vt:lpstr>
      <vt:lpstr>Competitive Cyber Security Organization</vt:lpstr>
      <vt:lpstr>Learning Objectives:</vt:lpstr>
      <vt:lpstr>Safety Disclaimer</vt:lpstr>
      <vt:lpstr>Common Lock Types</vt:lpstr>
      <vt:lpstr>More Lock Pictures</vt:lpstr>
      <vt:lpstr>Pin Tumbler Locks</vt:lpstr>
      <vt:lpstr>Picking Pin Tumbler Locks</vt:lpstr>
      <vt:lpstr>Applying Turning Force</vt:lpstr>
      <vt:lpstr>Security Pins</vt:lpstr>
      <vt:lpstr>Rakes, Jigglers, and Bumping</vt:lpstr>
      <vt:lpstr>Tubular Locks</vt:lpstr>
      <vt:lpstr>Picking Tubular Locks</vt:lpstr>
      <vt:lpstr>Bypassing Locks</vt:lpstr>
      <vt:lpstr>Bypassing Doors</vt:lpstr>
      <vt:lpstr>Fun Videos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Cyber Security Organization</dc:title>
  <cp:lastModifiedBy>Glickman, Evan David</cp:lastModifiedBy>
  <cp:revision>2</cp:revision>
  <dcterms:modified xsi:type="dcterms:W3CDTF">2024-10-25T16:26:20Z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  <property fmtid="{D5CDD505-2E9C-101B-9397-08002B2CF9AE}" pid="3" name="MediaServiceImageTags">
    <vt:lpwstr/>
  </property>
</Properties>
</file>